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874" y="89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0F9E1-E951-4F2B-9DFC-A33500266C97}" type="datetimeFigureOut">
              <a:rPr lang="ru-RU" smtClean="0"/>
              <a:t>30.04.2022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9EA9C-1E9C-49CF-A0C3-9E09511F175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0F9E1-E951-4F2B-9DFC-A33500266C97}" type="datetimeFigureOut">
              <a:rPr lang="ru-RU" smtClean="0"/>
              <a:t>30.04.2022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9EA9C-1E9C-49CF-A0C3-9E09511F1754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0F9E1-E951-4F2B-9DFC-A33500266C97}" type="datetimeFigureOut">
              <a:rPr lang="ru-RU" smtClean="0"/>
              <a:t>30.04.2022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9EA9C-1E9C-49CF-A0C3-9E09511F175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0F9E1-E951-4F2B-9DFC-A33500266C97}" type="datetimeFigureOut">
              <a:rPr lang="ru-RU" smtClean="0"/>
              <a:t>30.04.2022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9EA9C-1E9C-49CF-A0C3-9E09511F1754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0F9E1-E951-4F2B-9DFC-A33500266C97}" type="datetimeFigureOut">
              <a:rPr lang="ru-RU" smtClean="0"/>
              <a:t>30.04.2022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9EA9C-1E9C-49CF-A0C3-9E09511F175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0F9E1-E951-4F2B-9DFC-A33500266C97}" type="datetimeFigureOut">
              <a:rPr lang="ru-RU" smtClean="0"/>
              <a:t>30.04.2022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9EA9C-1E9C-49CF-A0C3-9E09511F175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0F9E1-E951-4F2B-9DFC-A33500266C97}" type="datetimeFigureOut">
              <a:rPr lang="ru-RU" smtClean="0"/>
              <a:t>30.04.2022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9EA9C-1E9C-49CF-A0C3-9E09511F175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0F9E1-E951-4F2B-9DFC-A33500266C97}" type="datetimeFigureOut">
              <a:rPr lang="ru-RU" smtClean="0"/>
              <a:t>30.04.2022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9EA9C-1E9C-49CF-A0C3-9E09511F1754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0F9E1-E951-4F2B-9DFC-A33500266C97}" type="datetimeFigureOut">
              <a:rPr lang="ru-RU" smtClean="0"/>
              <a:t>30.04.2022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9EA9C-1E9C-49CF-A0C3-9E09511F1754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0F9E1-E951-4F2B-9DFC-A33500266C97}" type="datetimeFigureOut">
              <a:rPr lang="ru-RU" smtClean="0"/>
              <a:t>30.04.2022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9EA9C-1E9C-49CF-A0C3-9E09511F175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0F9E1-E951-4F2B-9DFC-A33500266C97}" type="datetimeFigureOut">
              <a:rPr lang="ru-RU" smtClean="0"/>
              <a:t>30.04.2022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9EA9C-1E9C-49CF-A0C3-9E09511F1754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1850F9E1-E951-4F2B-9DFC-A33500266C97}" type="datetimeFigureOut">
              <a:rPr lang="ru-RU" smtClean="0"/>
              <a:t>30.04.2022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A549EA9C-1E9C-49CF-A0C3-9E09511F1754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jpg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7" Type="http://schemas.openxmlformats.org/officeDocument/2006/relationships/image" Target="../media/image16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2636912"/>
            <a:ext cx="6840760" cy="1584176"/>
          </a:xfrm>
        </p:spPr>
        <p:txBody>
          <a:bodyPr>
            <a:normAutofit fontScale="90000"/>
          </a:bodyPr>
          <a:lstStyle/>
          <a:p>
            <a:r>
              <a:rPr lang="ru-RU" dirty="0" err="1" smtClean="0">
                <a:latin typeface="Bookman Old Style" panose="02050604050505020204" pitchFamily="18" charset="0"/>
              </a:rPr>
              <a:t>Квест</a:t>
            </a:r>
            <a:r>
              <a:rPr lang="ru-RU" dirty="0" smtClean="0">
                <a:latin typeface="Bookman Old Style" panose="02050604050505020204" pitchFamily="18" charset="0"/>
              </a:rPr>
              <a:t> игра</a:t>
            </a:r>
            <a:br>
              <a:rPr lang="ru-RU" dirty="0" smtClean="0">
                <a:latin typeface="Bookman Old Style" panose="02050604050505020204" pitchFamily="18" charset="0"/>
              </a:rPr>
            </a:br>
            <a:r>
              <a:rPr lang="ru-RU" dirty="0" smtClean="0">
                <a:latin typeface="Bookman Old Style" panose="02050604050505020204" pitchFamily="18" charset="0"/>
              </a:rPr>
              <a:t>для многодетных семей</a:t>
            </a:r>
            <a:endParaRPr lang="ru-RU" b="1" dirty="0">
              <a:latin typeface="Bookman Old Style" panose="020506040505050202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55776" y="6165530"/>
            <a:ext cx="4496544" cy="665087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>
                <a:solidFill>
                  <a:srgbClr val="0070C0"/>
                </a:solidFill>
                <a:latin typeface="Bookman Old Style" panose="02050604050505020204" pitchFamily="18" charset="0"/>
              </a:rPr>
              <a:t>Парк им. Степанова</a:t>
            </a:r>
          </a:p>
          <a:p>
            <a:r>
              <a:rPr lang="ru-RU" dirty="0" smtClean="0">
                <a:solidFill>
                  <a:srgbClr val="0070C0"/>
                </a:solidFill>
                <a:latin typeface="Bookman Old Style" panose="02050604050505020204" pitchFamily="18" charset="0"/>
              </a:rPr>
              <a:t>город Иваново</a:t>
            </a:r>
            <a:endParaRPr lang="ru-RU" dirty="0">
              <a:solidFill>
                <a:srgbClr val="0070C0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404664"/>
            <a:ext cx="2361812" cy="2057624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971600" y="4149080"/>
            <a:ext cx="704551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anose="02050604050505020204" pitchFamily="18" charset="0"/>
              </a:rPr>
              <a:t>Семейный десант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7275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8980" y="2674938"/>
            <a:ext cx="6133977" cy="3451225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b="1" dirty="0" smtClean="0">
                <a:latin typeface="Bookman Old Style" panose="02050604050505020204" pitchFamily="18" charset="0"/>
              </a:rPr>
              <a:t>Цель мероприятия</a:t>
            </a:r>
            <a:r>
              <a:rPr lang="ru-RU" sz="2000" b="1" dirty="0">
                <a:latin typeface="Bookman Old Style" panose="02050604050505020204" pitchFamily="18" charset="0"/>
              </a:rPr>
              <a:t>: </a:t>
            </a:r>
            <a:r>
              <a:rPr lang="ru-RU" sz="2000" dirty="0" smtClean="0">
                <a:latin typeface="Bookman Old Style" panose="02050604050505020204" pitchFamily="18" charset="0"/>
              </a:rPr>
              <a:t>сплочение членов многодетной семьи и  </a:t>
            </a:r>
            <a:r>
              <a:rPr lang="ru-RU" sz="2000" dirty="0">
                <a:latin typeface="Bookman Old Style" panose="02050604050505020204" pitchFamily="18" charset="0"/>
              </a:rPr>
              <a:t>проведение семейного досуга с пользой для здоровья.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627784" y="6237312"/>
            <a:ext cx="4242839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anose="02050604050505020204" pitchFamily="18" charset="0"/>
              </a:rPr>
              <a:t>Семейный десант</a:t>
            </a:r>
            <a:endParaRPr lang="ru-RU" sz="2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06828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ru-RU" sz="2000" b="1" dirty="0" smtClean="0">
                <a:latin typeface="Bookman Old Style" panose="02050604050505020204" pitchFamily="18" charset="0"/>
              </a:rPr>
              <a:t>Участники: </a:t>
            </a:r>
            <a:r>
              <a:rPr lang="ru-RU" sz="2000" dirty="0" smtClean="0">
                <a:latin typeface="Bookman Old Style" panose="02050604050505020204" pitchFamily="18" charset="0"/>
              </a:rPr>
              <a:t>команда из членов многодетной семьи в количестве 5 человек. Младший участник должен быть не моложе 6 лет</a:t>
            </a:r>
            <a:endParaRPr lang="ru-RU" sz="2000" dirty="0">
              <a:latin typeface="Bookman Old Style" panose="020506040505050202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874" y="3068960"/>
            <a:ext cx="4007101" cy="2664295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5566" y="3041180"/>
            <a:ext cx="4048882" cy="2692075"/>
          </a:xfrm>
        </p:spPr>
      </p:pic>
      <p:sp>
        <p:nvSpPr>
          <p:cNvPr id="7" name="Прямоугольник 6"/>
          <p:cNvSpPr/>
          <p:nvPr/>
        </p:nvSpPr>
        <p:spPr>
          <a:xfrm>
            <a:off x="2411760" y="5996075"/>
            <a:ext cx="4242839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anose="02050604050505020204" pitchFamily="18" charset="0"/>
              </a:rPr>
              <a:t>Семейный десант</a:t>
            </a:r>
            <a:endParaRPr lang="ru-RU" sz="2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92499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b="1" dirty="0" smtClean="0">
                <a:latin typeface="Bookman Old Style" panose="02050604050505020204" pitchFamily="18" charset="0"/>
              </a:rPr>
              <a:t>Задачи: </a:t>
            </a:r>
            <a:r>
              <a:rPr lang="ru-RU" sz="2000" dirty="0" smtClean="0">
                <a:latin typeface="Bookman Old Style" panose="02050604050505020204" pitchFamily="18" charset="0"/>
              </a:rPr>
              <a:t>быстро и правильно пройти 10 станций с заданиями</a:t>
            </a:r>
            <a:endParaRPr lang="ru-RU" sz="2000" dirty="0">
              <a:latin typeface="Bookman Old Style" panose="020506040505050202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212976"/>
            <a:ext cx="2291531" cy="3446463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4127672"/>
            <a:ext cx="3822700" cy="2541688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4400" y="3212976"/>
            <a:ext cx="2298128" cy="3456384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2492896"/>
            <a:ext cx="952188" cy="16480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8412" y="1628800"/>
            <a:ext cx="1008112" cy="1108054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5436096" y="3573016"/>
            <a:ext cx="4242836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anose="02050604050505020204" pitchFamily="18" charset="0"/>
              </a:rPr>
              <a:t>Семейный десант</a:t>
            </a:r>
            <a:endParaRPr lang="ru-RU" sz="2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4258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dirty="0" smtClean="0">
                <a:latin typeface="Bookman Old Style" panose="02050604050505020204" pitchFamily="18" charset="0"/>
              </a:rPr>
              <a:t>При поддержке партнеров семьи после прохождения этапов, в ожидании результатов угощаются солдатской кашей и горячим чаем</a:t>
            </a:r>
            <a:endParaRPr lang="ru-RU" sz="2000" dirty="0">
              <a:latin typeface="Bookman Old Style" panose="020506040505050202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204865"/>
            <a:ext cx="3199749" cy="1851588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1" y="4447904"/>
            <a:ext cx="2592288" cy="1990876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2564904"/>
            <a:ext cx="2592288" cy="195555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3" y="4149080"/>
            <a:ext cx="3199748" cy="1799858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2627784" y="6237312"/>
            <a:ext cx="4242839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anose="02050604050505020204" pitchFamily="18" charset="0"/>
              </a:rPr>
              <a:t>Семейный десант</a:t>
            </a:r>
            <a:endParaRPr lang="ru-RU" sz="2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2564903"/>
            <a:ext cx="2269395" cy="339929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372200" y="5733256"/>
            <a:ext cx="1254946" cy="705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55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dirty="0" smtClean="0">
                <a:latin typeface="Bookman Old Style" panose="02050604050505020204" pitchFamily="18" charset="0"/>
              </a:rPr>
              <a:t>Подведение итогов и награждение всегда проходят весело, т.к. никто не считает себя проигравшим.</a:t>
            </a:r>
            <a:endParaRPr lang="ru-RU" sz="2000" dirty="0">
              <a:latin typeface="Bookman Old Style" panose="020506040505050202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060848"/>
            <a:ext cx="3343655" cy="2232248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19" y="4365104"/>
            <a:ext cx="3349815" cy="2232248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3164799"/>
            <a:ext cx="5184576" cy="3454973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4178772" y="2636912"/>
            <a:ext cx="4242839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anose="02050604050505020204" pitchFamily="18" charset="0"/>
              </a:rPr>
              <a:t>Семейный десант</a:t>
            </a:r>
            <a:endParaRPr lang="ru-RU" sz="2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05494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78" r="9378"/>
          <a:stretch>
            <a:fillRect/>
          </a:stretch>
        </p:blipFill>
        <p:spPr>
          <a:xfrm>
            <a:off x="838200" y="1371600"/>
            <a:ext cx="4093840" cy="3359048"/>
          </a:xfrm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251520" y="5949280"/>
            <a:ext cx="4464496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anose="02050604050505020204" pitchFamily="18" charset="0"/>
              </a:rPr>
              <a:t>Семейный десант</a:t>
            </a:r>
            <a:endParaRPr lang="ru-RU" sz="2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839744" y="260648"/>
            <a:ext cx="1584176" cy="1393851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251520" y="260648"/>
            <a:ext cx="73803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Ивановская областная общественная организация </a:t>
            </a:r>
          </a:p>
          <a:p>
            <a:pPr lvl="0" algn="ctr"/>
            <a:r>
              <a:rPr lang="ru-RU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помощи многодетным семьям</a:t>
            </a:r>
            <a:endParaRPr lang="ru-RU" b="1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3536574"/>
            <a:ext cx="1521890" cy="1793293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4236470" y="1705451"/>
            <a:ext cx="4572000" cy="172354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r"/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cs typeface="Times New Roman" panose="02020603050405020304" pitchFamily="18" charset="0"/>
              </a:rPr>
              <a:t>ИНН 3702207516   </a:t>
            </a:r>
          </a:p>
          <a:p>
            <a:pPr lvl="0" algn="r"/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cs typeface="Times New Roman" panose="02020603050405020304" pitchFamily="18" charset="0"/>
              </a:rPr>
              <a:t>КПП 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cs typeface="Times New Roman" panose="02020603050405020304" pitchFamily="18" charset="0"/>
              </a:rPr>
              <a:t>370201001</a:t>
            </a: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</a:p>
          <a:p>
            <a:pPr algn="r"/>
            <a: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cs typeface="Times New Roman" panose="02020603050405020304" pitchFamily="18" charset="0"/>
              </a:rPr>
              <a:t>ОГРН 1183700000527</a:t>
            </a:r>
            <a:endParaRPr lang="en-US" sz="16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  <a:cs typeface="Times New Roman" panose="02020603050405020304" pitchFamily="18" charset="0"/>
            </a:endParaRPr>
          </a:p>
          <a:p>
            <a:pPr algn="r"/>
            <a:endParaRPr lang="ru-RU" sz="16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cs typeface="Times New Roman" panose="02020603050405020304" pitchFamily="18" charset="0"/>
              </a:rPr>
              <a:t>Тел. 8(910)-669-36-64</a:t>
            </a:r>
          </a:p>
          <a:p>
            <a:pPr algn="r"/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cs typeface="Times New Roman" panose="02020603050405020304" pitchFamily="18" charset="0"/>
              </a:rPr>
              <a:t>www.mnogodetki37.ru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4650" y="3536574"/>
            <a:ext cx="1473820" cy="17932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2885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65</TotalTime>
  <Words>120</Words>
  <Application>Microsoft Office PowerPoint</Application>
  <PresentationFormat>Экран (4:3)</PresentationFormat>
  <Paragraphs>23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Волна</vt:lpstr>
      <vt:lpstr>Квест игра для многодетных семей</vt:lpstr>
      <vt:lpstr>Цель мероприятия: сплочение членов многодетной семьи и  проведение семейного досуга с пользой для здоровья.</vt:lpstr>
      <vt:lpstr>Участники: команда из членов многодетной семьи в количестве 5 человек. Младший участник должен быть не моложе 6 лет</vt:lpstr>
      <vt:lpstr>Задачи: быстро и правильно пройти 10 станций с заданиями</vt:lpstr>
      <vt:lpstr>При поддержке партнеров семьи после прохождения этапов, в ожидании результатов угощаются солдатской кашей и горячим чаем</vt:lpstr>
      <vt:lpstr>Подведение итогов и награждение всегда проходят весело, т.к. никто не считает себя проигравшим.</vt:lpstr>
      <vt:lpstr>Семейный десант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Квест игра для многодетных семей «СЕМЕЙНЫЙ ДЕСАНТ»</dc:title>
  <dc:creator>МногоДетки</dc:creator>
  <cp:lastModifiedBy>МногоДетки</cp:lastModifiedBy>
  <cp:revision>6</cp:revision>
  <dcterms:created xsi:type="dcterms:W3CDTF">2022-04-30T08:07:58Z</dcterms:created>
  <dcterms:modified xsi:type="dcterms:W3CDTF">2022-04-30T09:13:36Z</dcterms:modified>
</cp:coreProperties>
</file>